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257" r:id="rId2"/>
    <p:sldId id="258" r:id="rId3"/>
    <p:sldId id="256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28A5D6-F1D1-4602-941A-C22D6E5E874F}" type="datetimeFigureOut">
              <a:rPr lang="es-MX" smtClean="0"/>
              <a:pPr/>
              <a:t>08/10/2014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2F94EB-6B85-47DD-BA9F-325CBD83DD01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51969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D43D-6B75-4BB4-83BD-02963CB520CE}" type="datetimeFigureOut">
              <a:rPr lang="es-MX" smtClean="0"/>
              <a:pPr/>
              <a:t>08/10/2014</a:t>
            </a:fld>
            <a:endParaRPr lang="es-MX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F2743FD-2621-4558-9B7C-404FB28B8CE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D43D-6B75-4BB4-83BD-02963CB520CE}" type="datetimeFigureOut">
              <a:rPr lang="es-MX" smtClean="0"/>
              <a:pPr/>
              <a:t>08/10/2014</a:t>
            </a:fld>
            <a:endParaRPr lang="es-MX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s-MX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F2743FD-2621-4558-9B7C-404FB28B8CE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D43D-6B75-4BB4-83BD-02963CB520CE}" type="datetimeFigureOut">
              <a:rPr lang="es-MX" smtClean="0"/>
              <a:pPr/>
              <a:t>08/10/2014</a:t>
            </a:fld>
            <a:endParaRPr lang="es-MX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43FD-2621-4558-9B7C-404FB28B8CE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D43D-6B75-4BB4-83BD-02963CB520CE}" type="datetimeFigureOut">
              <a:rPr lang="es-MX" smtClean="0"/>
              <a:pPr/>
              <a:t>08/10/2014</a:t>
            </a:fld>
            <a:endParaRPr lang="es-MX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43FD-2621-4558-9B7C-404FB28B8CE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D43D-6B75-4BB4-83BD-02963CB520CE}" type="datetimeFigureOut">
              <a:rPr lang="es-MX" smtClean="0"/>
              <a:pPr/>
              <a:t>08/10/2014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F2743FD-2621-4558-9B7C-404FB28B8CE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D43D-6B75-4BB4-83BD-02963CB520CE}" type="datetimeFigureOut">
              <a:rPr lang="es-MX" smtClean="0"/>
              <a:pPr/>
              <a:t>08/10/2014</a:t>
            </a:fld>
            <a:endParaRPr lang="es-MX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43FD-2621-4558-9B7C-404FB28B8CE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D43D-6B75-4BB4-83BD-02963CB520CE}" type="datetimeFigureOut">
              <a:rPr lang="es-MX" smtClean="0"/>
              <a:pPr/>
              <a:t>08/10/2014</a:t>
            </a:fld>
            <a:endParaRPr lang="es-MX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43FD-2621-4558-9B7C-404FB28B8CE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D43D-6B75-4BB4-83BD-02963CB520CE}" type="datetimeFigureOut">
              <a:rPr lang="es-MX" smtClean="0"/>
              <a:pPr/>
              <a:t>08/10/2014</a:t>
            </a:fld>
            <a:endParaRPr lang="es-MX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43FD-2621-4558-9B7C-404FB28B8CE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D43D-6B75-4BB4-83BD-02963CB520CE}" type="datetimeFigureOut">
              <a:rPr lang="es-MX" smtClean="0"/>
              <a:pPr/>
              <a:t>08/10/2014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43FD-2621-4558-9B7C-404FB28B8CE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D43D-6B75-4BB4-83BD-02963CB520CE}" type="datetimeFigureOut">
              <a:rPr lang="es-MX" smtClean="0"/>
              <a:pPr/>
              <a:t>08/10/2014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43FD-2621-4558-9B7C-404FB28B8CE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D43D-6B75-4BB4-83BD-02963CB520CE}" type="datetimeFigureOut">
              <a:rPr lang="es-MX" smtClean="0"/>
              <a:pPr/>
              <a:t>08/10/2014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43FD-2621-4558-9B7C-404FB28B8CE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D5DD43D-6B75-4BB4-83BD-02963CB520CE}" type="datetimeFigureOut">
              <a:rPr lang="es-MX" smtClean="0"/>
              <a:pPr/>
              <a:t>08/10/2014</a:t>
            </a:fld>
            <a:endParaRPr lang="es-MX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F2743FD-2621-4558-9B7C-404FB28B8CE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es-MX" dirty="0" smtClean="0"/>
              <a:t>Sonora Alimentos Balanceados </a:t>
            </a:r>
            <a:endParaRPr lang="es-MX" dirty="0"/>
          </a:p>
        </p:txBody>
      </p:sp>
      <p:pic>
        <p:nvPicPr>
          <p:cNvPr id="4" name="0 Imagen" descr="CCF10162013_0001 - copia (2)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66161" y="2132856"/>
            <a:ext cx="2801984" cy="20162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4 CuadroTexto"/>
          <p:cNvSpPr txBox="1"/>
          <p:nvPr/>
        </p:nvSpPr>
        <p:spPr>
          <a:xfrm>
            <a:off x="2915816" y="4149080"/>
            <a:ext cx="314575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/>
              <a:t>Equipo #8 </a:t>
            </a:r>
          </a:p>
          <a:p>
            <a:pPr algn="ctr"/>
            <a:endParaRPr lang="es-MX" dirty="0" smtClean="0"/>
          </a:p>
          <a:p>
            <a:pPr algn="ctr"/>
            <a:r>
              <a:rPr lang="es-MX" sz="2000" i="1" u="sng" dirty="0" smtClean="0"/>
              <a:t>Integrantes:</a:t>
            </a:r>
          </a:p>
          <a:p>
            <a:pPr algn="ctr"/>
            <a:r>
              <a:rPr lang="es-MX" dirty="0" smtClean="0"/>
              <a:t>Aispuro Peralta Cinthia C.</a:t>
            </a:r>
          </a:p>
          <a:p>
            <a:pPr algn="ctr"/>
            <a:r>
              <a:rPr lang="es-MX" dirty="0" smtClean="0"/>
              <a:t>Castro Díaz Roberto H.</a:t>
            </a:r>
          </a:p>
          <a:p>
            <a:pPr algn="ctr"/>
            <a:r>
              <a:rPr lang="es-MX" dirty="0" smtClean="0"/>
              <a:t>Molina Rivera Regina P.</a:t>
            </a:r>
          </a:p>
          <a:p>
            <a:pPr algn="ctr"/>
            <a:r>
              <a:rPr lang="es-MX" dirty="0" smtClean="0"/>
              <a:t>Sánchez López Fernando A.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88819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0 Imagen" descr="CCF10162013_0001 - copia (2)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88224" y="3789040"/>
            <a:ext cx="1888475" cy="15121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Datos de la empresa: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MX" b="1" i="1" dirty="0" smtClean="0"/>
              <a:t>Agropecuaria </a:t>
            </a:r>
            <a:r>
              <a:rPr lang="es-MX" b="1" i="1" dirty="0"/>
              <a:t>Martya, S.A de C.V.</a:t>
            </a:r>
            <a:endParaRPr lang="es-MX" dirty="0"/>
          </a:p>
          <a:p>
            <a:pPr marL="0" indent="0" algn="ctr">
              <a:buNone/>
            </a:pPr>
            <a:endParaRPr lang="es-MX" i="1" u="sng" dirty="0" smtClean="0"/>
          </a:p>
          <a:p>
            <a:pPr marL="0" indent="0" algn="ctr">
              <a:buNone/>
            </a:pPr>
            <a:r>
              <a:rPr lang="es-MX" i="1" u="sng" dirty="0" smtClean="0"/>
              <a:t>Ubicación : </a:t>
            </a:r>
            <a:r>
              <a:rPr lang="es-MX" i="1" dirty="0" smtClean="0"/>
              <a:t>Carretera </a:t>
            </a:r>
            <a:r>
              <a:rPr lang="es-MX" i="1" dirty="0"/>
              <a:t>San Pedro-Zamora km </a:t>
            </a:r>
            <a:r>
              <a:rPr lang="es-MX" i="1" dirty="0" smtClean="0"/>
              <a:t>5.5</a:t>
            </a:r>
            <a:r>
              <a:rPr lang="es-MX" dirty="0" smtClean="0"/>
              <a:t>, </a:t>
            </a:r>
            <a:r>
              <a:rPr lang="es-MX" i="1" dirty="0" smtClean="0"/>
              <a:t>Hermosillo</a:t>
            </a:r>
            <a:r>
              <a:rPr lang="es-MX" i="1" dirty="0"/>
              <a:t>, Sonora </a:t>
            </a:r>
            <a:r>
              <a:rPr lang="es-MX" i="1" dirty="0" smtClean="0"/>
              <a:t>México</a:t>
            </a:r>
            <a:endParaRPr lang="es-MX" dirty="0"/>
          </a:p>
          <a:p>
            <a:pPr marL="0" indent="0" algn="ctr">
              <a:buNone/>
            </a:pPr>
            <a:endParaRPr lang="es-MX" i="1" u="sng" dirty="0" smtClean="0"/>
          </a:p>
          <a:p>
            <a:pPr marL="0" indent="0" algn="ctr">
              <a:buNone/>
            </a:pPr>
            <a:r>
              <a:rPr lang="es-MX" i="1" u="sng" dirty="0" smtClean="0"/>
              <a:t>Tel</a:t>
            </a:r>
            <a:r>
              <a:rPr lang="es-MX" i="1" u="sng" dirty="0"/>
              <a:t>: </a:t>
            </a:r>
            <a:r>
              <a:rPr lang="es-MX" i="1" dirty="0"/>
              <a:t>(662) 138 01 44</a:t>
            </a:r>
            <a:endParaRPr lang="es-MX" dirty="0"/>
          </a:p>
          <a:p>
            <a:pPr marL="0" indent="0" algn="ctr">
              <a:buNone/>
            </a:pPr>
            <a:endParaRPr lang="es-MX" i="1" u="sng" dirty="0" smtClean="0"/>
          </a:p>
          <a:p>
            <a:pPr marL="0" indent="0" algn="ctr">
              <a:buNone/>
            </a:pPr>
            <a:r>
              <a:rPr lang="es-MX" i="1" u="sng" dirty="0" smtClean="0"/>
              <a:t>Correo: </a:t>
            </a:r>
            <a:r>
              <a:rPr lang="es-MX" i="1" dirty="0" smtClean="0"/>
              <a:t>sonoraalimentos@hotmail.com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35845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es-MX" dirty="0" smtClean="0"/>
              <a:t>¿Quiénes son?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71600" y="2204864"/>
            <a:ext cx="7344816" cy="3384376"/>
          </a:xfrm>
        </p:spPr>
        <p:txBody>
          <a:bodyPr>
            <a:normAutofit fontScale="92500"/>
          </a:bodyPr>
          <a:lstStyle/>
          <a:p>
            <a:pPr algn="just"/>
            <a:r>
              <a:rPr lang="es-MX" b="1" i="1" dirty="0">
                <a:solidFill>
                  <a:schemeClr val="tx1"/>
                </a:solidFill>
              </a:rPr>
              <a:t>Agropecuaria Martya, es una empresa de ganaderos, para ganaderos, dedicados a la elaboración de Alimentos Balanceados con especial cuidado en la calidad de cada uno de los procesos productivos en planta, como: </a:t>
            </a:r>
            <a:endParaRPr lang="es-MX" b="1" dirty="0">
              <a:solidFill>
                <a:schemeClr val="tx1"/>
              </a:solidFill>
            </a:endParaRPr>
          </a:p>
          <a:p>
            <a:pPr algn="just"/>
            <a:r>
              <a:rPr lang="es-MX" b="1" i="1" dirty="0">
                <a:solidFill>
                  <a:schemeClr val="tx1"/>
                </a:solidFill>
              </a:rPr>
              <a:t>Almacenaje de materia prima, granos rolados con vapor, procesos de mezclados, empacados y distribución del alimento. </a:t>
            </a:r>
            <a:endParaRPr lang="es-MX" b="1" dirty="0">
              <a:solidFill>
                <a:schemeClr val="tx1"/>
              </a:solidFill>
            </a:endParaRPr>
          </a:p>
          <a:p>
            <a:pPr algn="just"/>
            <a:r>
              <a:rPr lang="es-MX" b="1" i="1" dirty="0">
                <a:solidFill>
                  <a:schemeClr val="tx1"/>
                </a:solidFill>
              </a:rPr>
              <a:t>Elaboración de concentrados, suplementos y alimentos completos para ganado bovino de carne y leche.</a:t>
            </a:r>
            <a:endParaRPr lang="es-MX" b="1" dirty="0">
              <a:solidFill>
                <a:schemeClr val="tx1"/>
              </a:solidFill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92297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i="1" dirty="0"/>
              <a:t>Objetivo. 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i="1" dirty="0" smtClean="0"/>
              <a:t>Una </a:t>
            </a:r>
            <a:r>
              <a:rPr lang="es-MX" i="1" dirty="0"/>
              <a:t>empresa depende de sus clientes por ello nuestro principal objetivo es COMPRENDER Y ASUMIR LAS NECESIDADES, ESFORZANDONOS EN SATISFACER Y SUPERAR SUS EXPECTATIVAS.</a:t>
            </a:r>
            <a:endParaRPr lang="es-MX" dirty="0"/>
          </a:p>
          <a:p>
            <a:endParaRPr lang="es-MX" dirty="0"/>
          </a:p>
        </p:txBody>
      </p:sp>
      <p:pic>
        <p:nvPicPr>
          <p:cNvPr id="4" name="4 Imagen" descr="CCF10162013_0000 - copia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5049" y="4005064"/>
            <a:ext cx="4176464" cy="216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888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b="1" i="1" dirty="0" smtClean="0"/>
              <a:t>Productos que elaboran: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 algn="ctr"/>
            <a:r>
              <a:rPr lang="es-MX" i="1" dirty="0"/>
              <a:t>Destete precoz (creep </a:t>
            </a:r>
            <a:r>
              <a:rPr lang="es-MX" i="1" dirty="0" err="1"/>
              <a:t>feed</a:t>
            </a:r>
            <a:r>
              <a:rPr lang="es-MX" i="1" dirty="0"/>
              <a:t>)</a:t>
            </a:r>
            <a:endParaRPr lang="es-MX" dirty="0"/>
          </a:p>
          <a:p>
            <a:pPr lvl="0" algn="ctr"/>
            <a:r>
              <a:rPr lang="es-MX" i="1" dirty="0"/>
              <a:t>Desarrollo</a:t>
            </a:r>
            <a:endParaRPr lang="es-MX" dirty="0"/>
          </a:p>
          <a:p>
            <a:pPr lvl="0" algn="ctr"/>
            <a:r>
              <a:rPr lang="es-MX" i="1" dirty="0"/>
              <a:t>Fase Dos</a:t>
            </a:r>
            <a:endParaRPr lang="es-MX" dirty="0"/>
          </a:p>
          <a:p>
            <a:pPr lvl="0" algn="ctr"/>
            <a:r>
              <a:rPr lang="es-MX" i="1" dirty="0"/>
              <a:t>Concentrado caballo</a:t>
            </a:r>
            <a:endParaRPr lang="es-MX" dirty="0"/>
          </a:p>
          <a:p>
            <a:pPr lvl="0" algn="ctr"/>
            <a:r>
              <a:rPr lang="es-MX" i="1" dirty="0"/>
              <a:t>Concentrado finalizador para ganado de engorda </a:t>
            </a:r>
            <a:endParaRPr lang="es-MX" dirty="0"/>
          </a:p>
          <a:p>
            <a:pPr lvl="0" algn="ctr"/>
            <a:r>
              <a:rPr lang="es-MX" i="1" dirty="0"/>
              <a:t>Concentrado lechero </a:t>
            </a:r>
            <a:endParaRPr lang="es-MX" dirty="0"/>
          </a:p>
          <a:p>
            <a:pPr lvl="0" algn="ctr"/>
            <a:r>
              <a:rPr lang="es-MX" i="1" dirty="0"/>
              <a:t>Agostadero (Campo 20)</a:t>
            </a:r>
            <a:endParaRPr lang="es-MX" dirty="0"/>
          </a:p>
          <a:p>
            <a:pPr lvl="0" algn="ctr"/>
            <a:r>
              <a:rPr lang="es-MX" i="1" dirty="0"/>
              <a:t>Suplemento para Rancho </a:t>
            </a:r>
            <a:endParaRPr lang="es-MX" dirty="0"/>
          </a:p>
          <a:p>
            <a:pPr marL="0" indent="0" algn="ctr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85967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Proceso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s-MX" dirty="0" smtClean="0"/>
          </a:p>
          <a:p>
            <a:r>
              <a:rPr lang="es-MX" dirty="0" smtClean="0"/>
              <a:t>Recibir la materia prima.</a:t>
            </a:r>
          </a:p>
          <a:p>
            <a:r>
              <a:rPr lang="es-MX" dirty="0" smtClean="0"/>
              <a:t>Checar cantidad y calidad de materia prima.</a:t>
            </a:r>
          </a:p>
          <a:p>
            <a:r>
              <a:rPr lang="es-MX" dirty="0" smtClean="0"/>
              <a:t>El maíz y el tazol son procesados antes de ser almacenados.</a:t>
            </a:r>
          </a:p>
          <a:p>
            <a:r>
              <a:rPr lang="es-MX" dirty="0" smtClean="0"/>
              <a:t>Todos los demás ingredientes se utilizan como son recibidos del proveedor.</a:t>
            </a:r>
          </a:p>
          <a:p>
            <a:r>
              <a:rPr lang="es-MX" dirty="0" smtClean="0"/>
              <a:t>Los ingredientes son llevados a almacenes provisionales ( mas cerca de la mezcladora).</a:t>
            </a:r>
          </a:p>
          <a:p>
            <a:r>
              <a:rPr lang="es-MX" dirty="0" smtClean="0"/>
              <a:t>Los ingredientes y cantidades se mezclan según los requerimientos del cliente.</a:t>
            </a:r>
          </a:p>
          <a:p>
            <a:r>
              <a:rPr lang="es-MX" dirty="0" smtClean="0"/>
              <a:t>Si el producto es para socios no se lleva a empaque.</a:t>
            </a:r>
          </a:p>
          <a:p>
            <a:r>
              <a:rPr lang="es-MX" dirty="0" smtClean="0"/>
              <a:t>Si el producto es para venta al menudeo son empacados en sacos de 40 kg.</a:t>
            </a:r>
          </a:p>
        </p:txBody>
      </p:sp>
    </p:spTree>
    <p:extLst>
      <p:ext uri="{BB962C8B-B14F-4D97-AF65-F5344CB8AC3E}">
        <p14:creationId xmlns:p14="http://schemas.microsoft.com/office/powerpoint/2010/main" xmlns="" val="118055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27784" y="260648"/>
            <a:ext cx="4320480" cy="36004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Diagrama de Flujo 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692696"/>
            <a:ext cx="8568952" cy="6012272"/>
          </a:xfrm>
        </p:spPr>
      </p:pic>
    </p:spTree>
    <p:extLst>
      <p:ext uri="{BB962C8B-B14F-4D97-AF65-F5344CB8AC3E}">
        <p14:creationId xmlns:p14="http://schemas.microsoft.com/office/powerpoint/2010/main" xmlns="" val="73675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Definición del Problema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dirty="0" smtClean="0"/>
              <a:t>No existe algún </a:t>
            </a:r>
            <a:r>
              <a:rPr lang="es-MX" dirty="0"/>
              <a:t>control  en el peso de los sacos </a:t>
            </a:r>
            <a:r>
              <a:rPr lang="es-MX" dirty="0" smtClean="0"/>
              <a:t>que </a:t>
            </a:r>
            <a:r>
              <a:rPr lang="es-MX" dirty="0"/>
              <a:t>son vendidos al </a:t>
            </a:r>
            <a:r>
              <a:rPr lang="es-MX" dirty="0" smtClean="0"/>
              <a:t>menudeo.</a:t>
            </a:r>
          </a:p>
          <a:p>
            <a:r>
              <a:rPr lang="es-MX" dirty="0" smtClean="0"/>
              <a:t> Los </a:t>
            </a:r>
            <a:r>
              <a:rPr lang="es-MX" dirty="0"/>
              <a:t>trabajadores confían en la máquina encargada de llenar los </a:t>
            </a:r>
            <a:r>
              <a:rPr lang="es-MX" dirty="0" smtClean="0"/>
              <a:t>sacos.</a:t>
            </a:r>
          </a:p>
          <a:p>
            <a:r>
              <a:rPr lang="es-MX" dirty="0" smtClean="0"/>
              <a:t>No hay verificación del peso por parte de la empresa.</a:t>
            </a:r>
          </a:p>
          <a:p>
            <a:r>
              <a:rPr lang="es-MX" dirty="0" smtClean="0"/>
              <a:t>La </a:t>
            </a:r>
            <a:r>
              <a:rPr lang="es-MX" dirty="0"/>
              <a:t>maquina deja caer por si sola los sacos cuando llega al peso </a:t>
            </a:r>
            <a:r>
              <a:rPr lang="es-MX" dirty="0" smtClean="0"/>
              <a:t>programado.</a:t>
            </a:r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Nuestro objetivo es verificar el peso de los sacos y llevar a cabo un control, en base a lo aprendido en clase, beneficiando a la empresa y evitando problemas.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93565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1259632" y="4980196"/>
            <a:ext cx="3424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Llegada de materia prima</a:t>
            </a:r>
            <a:endParaRPr lang="es-MX" dirty="0"/>
          </a:p>
        </p:txBody>
      </p:sp>
      <p:pic>
        <p:nvPicPr>
          <p:cNvPr id="2050" name="Picture 2" descr="C:\Users\fernando\Downloads\1510201321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812403"/>
            <a:ext cx="2539880" cy="451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5571910" y="5331763"/>
            <a:ext cx="3996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Foto dentro del silo </a:t>
            </a:r>
            <a:endParaRPr lang="es-MX" dirty="0"/>
          </a:p>
        </p:txBody>
      </p:sp>
      <p:pic>
        <p:nvPicPr>
          <p:cNvPr id="15" name="Picture 3" descr="C:\Users\fernando\Documents\Mis archivos recibidos\IMG-20141001-WA00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5384076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9297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fernando\Downloads\1510201322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4625"/>
          <a:stretch/>
        </p:blipFill>
        <p:spPr bwMode="auto">
          <a:xfrm>
            <a:off x="576475" y="1196752"/>
            <a:ext cx="4651027" cy="346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893996" y="4664597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Almacén provisional</a:t>
            </a:r>
            <a:endParaRPr lang="es-MX" dirty="0"/>
          </a:p>
        </p:txBody>
      </p:sp>
      <p:pic>
        <p:nvPicPr>
          <p:cNvPr id="3075" name="Picture 3" descr="C:\Users\fernando\Downloads\1510201321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76827"/>
            <a:ext cx="2808312" cy="4996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6144167" y="535701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Trascabo en acción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83667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1720" y="351237"/>
            <a:ext cx="5040560" cy="2520280"/>
          </a:xfrm>
          <a:prstGeom prst="rect">
            <a:avLst/>
          </a:prstGeom>
          <a:ln w="88900" cap="sq" cmpd="thickThin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6 CuadroTexto"/>
          <p:cNvSpPr txBox="1"/>
          <p:nvPr/>
        </p:nvSpPr>
        <p:spPr>
          <a:xfrm>
            <a:off x="1871700" y="2978368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Cantidad de ingredientes en la mezcladora en kg.</a:t>
            </a:r>
            <a:endParaRPr lang="es-MX" dirty="0"/>
          </a:p>
        </p:txBody>
      </p:sp>
      <p:sp>
        <p:nvSpPr>
          <p:cNvPr id="8" name="7 CuadroTexto"/>
          <p:cNvSpPr txBox="1"/>
          <p:nvPr/>
        </p:nvSpPr>
        <p:spPr>
          <a:xfrm>
            <a:off x="2591780" y="6033766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Mezcladora en acción.</a:t>
            </a:r>
            <a:endParaRPr lang="es-MX" dirty="0"/>
          </a:p>
        </p:txBody>
      </p:sp>
      <p:pic>
        <p:nvPicPr>
          <p:cNvPr id="9" name="0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5736" y="3347700"/>
            <a:ext cx="4896544" cy="2592289"/>
          </a:xfrm>
          <a:prstGeom prst="rect">
            <a:avLst/>
          </a:prstGeom>
          <a:ln w="88900" cap="sq" cmpd="thickThin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143264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fernando\Documents\Mis archivos recibidos\IMG-20141001-WA0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36937"/>
            <a:ext cx="3058684" cy="544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0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8867" y="3717032"/>
            <a:ext cx="5318372" cy="2448272"/>
          </a:xfrm>
          <a:prstGeom prst="rect">
            <a:avLst/>
          </a:prstGeom>
          <a:ln w="88900" cap="sq" cmpd="thickThin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8 Imagen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38" t="7185" r="4311" b="8046"/>
          <a:stretch/>
        </p:blipFill>
        <p:spPr>
          <a:xfrm>
            <a:off x="539552" y="229831"/>
            <a:ext cx="4392488" cy="2929718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1151620" y="3160526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Ensacadora trabajando.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1151620" y="6309320"/>
            <a:ext cx="3420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Venta a socios</a:t>
            </a:r>
            <a:endParaRPr lang="es-MX" dirty="0"/>
          </a:p>
        </p:txBody>
      </p:sp>
      <p:sp>
        <p:nvSpPr>
          <p:cNvPr id="10" name="9 CuadroTexto"/>
          <p:cNvSpPr txBox="1"/>
          <p:nvPr/>
        </p:nvSpPr>
        <p:spPr>
          <a:xfrm>
            <a:off x="6300192" y="5882161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Venta menudeo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12522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143</TotalTime>
  <Words>418</Words>
  <Application>Microsoft Office PowerPoint</Application>
  <PresentationFormat>Presentación en pantalla (4:3)</PresentationFormat>
  <Paragraphs>58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Viajes</vt:lpstr>
      <vt:lpstr>Sonora Alimentos Balanceados </vt:lpstr>
      <vt:lpstr>Datos de la empresa:</vt:lpstr>
      <vt:lpstr>¿Quiénes son?</vt:lpstr>
      <vt:lpstr>Objetivo.  </vt:lpstr>
      <vt:lpstr>Productos que elaboran:</vt:lpstr>
      <vt:lpstr>Proceso</vt:lpstr>
      <vt:lpstr>Diagrama de Flujo </vt:lpstr>
      <vt:lpstr>Definición del Problema </vt:lpstr>
      <vt:lpstr>Diapositiva 9</vt:lpstr>
      <vt:lpstr>Diapositiva 10</vt:lpstr>
      <vt:lpstr>Diapositiva 11</vt:lpstr>
      <vt:lpstr>Diapositiva 12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Sonora Alimentos Balanceados</dc:title>
  <dc:creator>fernando</dc:creator>
  <cp:lastModifiedBy>CESAR</cp:lastModifiedBy>
  <cp:revision>10</cp:revision>
  <dcterms:created xsi:type="dcterms:W3CDTF">2014-10-08T22:11:29Z</dcterms:created>
  <dcterms:modified xsi:type="dcterms:W3CDTF">2014-10-09T04:04:07Z</dcterms:modified>
</cp:coreProperties>
</file>